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F9AB3-A4FF-A9F7-0087-3B57E13DCF82}" v="87" dt="2025-10-22T17:18:18.03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8" y="-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0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1"/>
          <p:cNvSpPr txBox="1"/>
          <p:nvPr/>
        </p:nvSpPr>
        <p:spPr>
          <a:xfrm>
            <a:off x="3033541" y="138276"/>
            <a:ext cx="215835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 1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079" y="-2771572"/>
            <a:ext cx="314234" cy="18054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2"/>
          <p:cNvSpPr txBox="1"/>
          <p:nvPr/>
        </p:nvSpPr>
        <p:spPr>
          <a:xfrm>
            <a:off x="5399073" y="158267"/>
            <a:ext cx="239349" cy="26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 2</a:t>
            </a:r>
          </a:p>
        </p:txBody>
      </p:sp>
      <p:sp>
        <p:nvSpPr>
          <p:cNvPr id="73" name="3"/>
          <p:cNvSpPr txBox="1"/>
          <p:nvPr/>
        </p:nvSpPr>
        <p:spPr>
          <a:xfrm>
            <a:off x="7780163" y="158267"/>
            <a:ext cx="193436" cy="26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74" name="Rectangle"/>
          <p:cNvSpPr/>
          <p:nvPr/>
        </p:nvSpPr>
        <p:spPr>
          <a:xfrm>
            <a:off x="2091583" y="403630"/>
            <a:ext cx="2209802" cy="1600203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75" name="One Point Lesson"/>
          <p:cNvSpPr txBox="1"/>
          <p:nvPr/>
        </p:nvSpPr>
        <p:spPr>
          <a:xfrm>
            <a:off x="-27314" y="15719"/>
            <a:ext cx="2530476" cy="38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defRPr sz="19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 </a:t>
            </a:r>
            <a:r>
              <a:rPr lang="en-US" dirty="0"/>
              <a:t>One-Point</a:t>
            </a:r>
            <a:r>
              <a:rPr dirty="0"/>
              <a:t> Lesson</a:t>
            </a:r>
          </a:p>
        </p:txBody>
      </p:sp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339" y="1150067"/>
            <a:ext cx="292401" cy="175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133" y="-2186978"/>
            <a:ext cx="346411" cy="20590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Author:"/>
          <p:cNvSpPr txBox="1"/>
          <p:nvPr/>
        </p:nvSpPr>
        <p:spPr>
          <a:xfrm>
            <a:off x="65995" y="447077"/>
            <a:ext cx="1730376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 Author:</a:t>
            </a:r>
            <a:r>
              <a:rPr lang="en-US" dirty="0"/>
              <a:t> </a:t>
            </a:r>
            <a:r>
              <a:rPr lang="en-US" b="1" dirty="0"/>
              <a:t>Pre-Fab</a:t>
            </a:r>
            <a:endParaRPr dirty="0"/>
          </a:p>
        </p:txBody>
      </p:sp>
      <p:sp>
        <p:nvSpPr>
          <p:cNvPr id="79" name="Date:"/>
          <p:cNvSpPr txBox="1"/>
          <p:nvPr/>
        </p:nvSpPr>
        <p:spPr>
          <a:xfrm>
            <a:off x="93304" y="1400285"/>
            <a:ext cx="1730376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Date:</a:t>
            </a:r>
            <a:r>
              <a:rPr lang="en-US" dirty="0"/>
              <a:t> 9</a:t>
            </a:r>
            <a:r>
              <a:rPr lang="en-US" b="1" dirty="0"/>
              <a:t>/30/2025</a:t>
            </a:r>
            <a:endParaRPr b="1" dirty="0"/>
          </a:p>
        </p:txBody>
      </p:sp>
      <p:sp>
        <p:nvSpPr>
          <p:cNvPr id="80" name="Process Name:"/>
          <p:cNvSpPr txBox="1"/>
          <p:nvPr/>
        </p:nvSpPr>
        <p:spPr>
          <a:xfrm>
            <a:off x="65995" y="893991"/>
            <a:ext cx="173037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 Process Name:</a:t>
            </a:r>
            <a:r>
              <a:rPr lang="en-US" dirty="0"/>
              <a:t> </a:t>
            </a:r>
            <a:r>
              <a:rPr lang="en-US" b="1" dirty="0"/>
              <a:t>SG-SG</a:t>
            </a:r>
            <a:r>
              <a:rPr lang="en-US" dirty="0"/>
              <a:t> </a:t>
            </a:r>
          </a:p>
          <a:p>
            <a:r>
              <a:rPr lang="en-US" b="1" dirty="0"/>
              <a:t>In-Wall Box</a:t>
            </a:r>
            <a:endParaRPr b="1" dirty="0"/>
          </a:p>
        </p:txBody>
      </p:sp>
      <p:sp>
        <p:nvSpPr>
          <p:cNvPr id="81" name="Rectangle"/>
          <p:cNvSpPr/>
          <p:nvPr/>
        </p:nvSpPr>
        <p:spPr>
          <a:xfrm>
            <a:off x="4445911" y="411473"/>
            <a:ext cx="2209802" cy="1600203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82" name="Rectangle"/>
          <p:cNvSpPr/>
          <p:nvPr/>
        </p:nvSpPr>
        <p:spPr>
          <a:xfrm>
            <a:off x="6789873" y="411473"/>
            <a:ext cx="2209802" cy="1600203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83" name="4"/>
          <p:cNvSpPr txBox="1"/>
          <p:nvPr/>
        </p:nvSpPr>
        <p:spPr>
          <a:xfrm>
            <a:off x="3068715" y="2357821"/>
            <a:ext cx="181381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4</a:t>
            </a:r>
          </a:p>
        </p:txBody>
      </p:sp>
      <p:pic>
        <p:nvPicPr>
          <p:cNvPr id="8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19" y="2963030"/>
            <a:ext cx="1304927" cy="78105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5"/>
          <p:cNvSpPr txBox="1"/>
          <p:nvPr/>
        </p:nvSpPr>
        <p:spPr>
          <a:xfrm>
            <a:off x="5434246" y="2354646"/>
            <a:ext cx="19343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86" name="6"/>
          <p:cNvSpPr txBox="1"/>
          <p:nvPr/>
        </p:nvSpPr>
        <p:spPr>
          <a:xfrm>
            <a:off x="7815339" y="2354646"/>
            <a:ext cx="19343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87" name="Rectangle"/>
          <p:cNvSpPr/>
          <p:nvPr/>
        </p:nvSpPr>
        <p:spPr>
          <a:xfrm>
            <a:off x="2090769" y="2603493"/>
            <a:ext cx="2209802" cy="1600203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755" y="894766"/>
            <a:ext cx="314078" cy="18140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"/>
          <p:cNvSpPr/>
          <p:nvPr/>
        </p:nvSpPr>
        <p:spPr>
          <a:xfrm>
            <a:off x="4445094" y="2611335"/>
            <a:ext cx="2209802" cy="1600202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1" name="Rectangle"/>
          <p:cNvSpPr/>
          <p:nvPr/>
        </p:nvSpPr>
        <p:spPr>
          <a:xfrm>
            <a:off x="6789059" y="2611335"/>
            <a:ext cx="2209802" cy="1600202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2" name="7"/>
          <p:cNvSpPr txBox="1"/>
          <p:nvPr/>
        </p:nvSpPr>
        <p:spPr>
          <a:xfrm>
            <a:off x="3090639" y="4555909"/>
            <a:ext cx="18138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7</a:t>
            </a:r>
          </a:p>
        </p:txBody>
      </p:sp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00" y="5133270"/>
            <a:ext cx="1304927" cy="78105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"/>
          <p:cNvSpPr/>
          <p:nvPr/>
        </p:nvSpPr>
        <p:spPr>
          <a:xfrm>
            <a:off x="2073960" y="4766080"/>
            <a:ext cx="2209802" cy="1600203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9" name="Rectangle"/>
          <p:cNvSpPr/>
          <p:nvPr/>
        </p:nvSpPr>
        <p:spPr>
          <a:xfrm>
            <a:off x="4445093" y="4846761"/>
            <a:ext cx="4578679" cy="1600202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1" name="*"/>
          <p:cNvSpPr txBox="1"/>
          <p:nvPr/>
        </p:nvSpPr>
        <p:spPr>
          <a:xfrm>
            <a:off x="2054609" y="2017641"/>
            <a:ext cx="223628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00" dirty="0"/>
              <a:t>*</a:t>
            </a:r>
            <a:r>
              <a:rPr lang="en-US" sz="1000" dirty="0"/>
              <a:t>Snap in a center plate onto the telescoping bracket</a:t>
            </a:r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sp>
        <p:nvSpPr>
          <p:cNvPr id="102" name="*"/>
          <p:cNvSpPr txBox="1"/>
          <p:nvPr/>
        </p:nvSpPr>
        <p:spPr>
          <a:xfrm>
            <a:off x="4414785" y="2010944"/>
            <a:ext cx="2341543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100" dirty="0"/>
              <a:t>*</a:t>
            </a:r>
            <a:r>
              <a:rPr lang="en-US" sz="1000" dirty="0"/>
              <a:t>Attach a 4sq. electrical box to the center plate by aligning the two screws.</a:t>
            </a:r>
            <a:endParaRPr sz="1000" dirty="0"/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sp>
        <p:nvSpPr>
          <p:cNvPr id="103" name="*"/>
          <p:cNvSpPr txBox="1"/>
          <p:nvPr/>
        </p:nvSpPr>
        <p:spPr>
          <a:xfrm>
            <a:off x="6768614" y="2015988"/>
            <a:ext cx="2385850" cy="5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50" dirty="0"/>
              <a:t>*</a:t>
            </a:r>
            <a:r>
              <a:rPr lang="en-US" sz="1000" dirty="0"/>
              <a:t>Attach a single gang mud ring to the 4sq. box by tightening the two screws. </a:t>
            </a:r>
            <a:endParaRPr sz="1000" dirty="0"/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sp>
        <p:nvSpPr>
          <p:cNvPr id="104" name="Rectangle"/>
          <p:cNvSpPr/>
          <p:nvPr/>
        </p:nvSpPr>
        <p:spPr>
          <a:xfrm>
            <a:off x="2074579" y="2065863"/>
            <a:ext cx="2234563" cy="304802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4445094" y="2065009"/>
            <a:ext cx="2227760" cy="304802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6" name="Rectangle"/>
          <p:cNvSpPr/>
          <p:nvPr/>
        </p:nvSpPr>
        <p:spPr>
          <a:xfrm>
            <a:off x="6749230" y="2030373"/>
            <a:ext cx="2340327" cy="339438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9" name="*"/>
          <p:cNvSpPr txBox="1"/>
          <p:nvPr/>
        </p:nvSpPr>
        <p:spPr>
          <a:xfrm>
            <a:off x="6765528" y="4208937"/>
            <a:ext cx="2336901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00" dirty="0"/>
              <a:t>*</a:t>
            </a:r>
            <a:r>
              <a:rPr lang="en-US" sz="1000" dirty="0"/>
              <a:t>Attach a FM4 bracket to left side assembly by inserting the two tabs to the center plate.</a:t>
            </a:r>
            <a:endParaRPr sz="1000" dirty="0"/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sp>
        <p:nvSpPr>
          <p:cNvPr id="110" name="Rectangle"/>
          <p:cNvSpPr/>
          <p:nvPr/>
        </p:nvSpPr>
        <p:spPr>
          <a:xfrm>
            <a:off x="2080566" y="4247341"/>
            <a:ext cx="2227760" cy="304802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1" name="Rectangle"/>
          <p:cNvSpPr/>
          <p:nvPr/>
        </p:nvSpPr>
        <p:spPr>
          <a:xfrm>
            <a:off x="4435620" y="4253288"/>
            <a:ext cx="2219100" cy="512620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2" name="Rectangle"/>
          <p:cNvSpPr/>
          <p:nvPr/>
        </p:nvSpPr>
        <p:spPr>
          <a:xfrm>
            <a:off x="6800370" y="4243763"/>
            <a:ext cx="2218235" cy="514352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4" name="*"/>
          <p:cNvSpPr txBox="1"/>
          <p:nvPr/>
        </p:nvSpPr>
        <p:spPr>
          <a:xfrm>
            <a:off x="6056970" y="6491918"/>
            <a:ext cx="147750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*</a:t>
            </a:r>
            <a:r>
              <a:rPr lang="en-US" dirty="0"/>
              <a:t>Finished Product</a:t>
            </a:r>
            <a:endParaRPr dirty="0"/>
          </a:p>
        </p:txBody>
      </p:sp>
      <p:sp>
        <p:nvSpPr>
          <p:cNvPr id="116" name="Rectangle"/>
          <p:cNvSpPr/>
          <p:nvPr/>
        </p:nvSpPr>
        <p:spPr>
          <a:xfrm>
            <a:off x="2047178" y="6370212"/>
            <a:ext cx="2253736" cy="470561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7" name="Rectangle"/>
          <p:cNvSpPr/>
          <p:nvPr/>
        </p:nvSpPr>
        <p:spPr>
          <a:xfrm>
            <a:off x="4439922" y="6483963"/>
            <a:ext cx="4588207" cy="304802"/>
          </a:xfrm>
          <a:prstGeom prst="rect">
            <a:avLst/>
          </a:prstGeom>
          <a:ln w="12700">
            <a:solidFill>
              <a:srgbClr val="9090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9" name="Rev. Number:"/>
          <p:cNvSpPr txBox="1"/>
          <p:nvPr/>
        </p:nvSpPr>
        <p:spPr>
          <a:xfrm>
            <a:off x="66761" y="1906579"/>
            <a:ext cx="1730376" cy="24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 Rev. Number:</a:t>
            </a:r>
          </a:p>
        </p:txBody>
      </p:sp>
      <p:sp>
        <p:nvSpPr>
          <p:cNvPr id="120" name="Rectangle"/>
          <p:cNvSpPr/>
          <p:nvPr/>
        </p:nvSpPr>
        <p:spPr>
          <a:xfrm>
            <a:off x="72346" y="392919"/>
            <a:ext cx="1905001" cy="1973585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1" name="Rectangle"/>
          <p:cNvSpPr/>
          <p:nvPr/>
        </p:nvSpPr>
        <p:spPr>
          <a:xfrm>
            <a:off x="72346" y="2603395"/>
            <a:ext cx="1905001" cy="4183457"/>
          </a:xfrm>
          <a:prstGeom prst="rect">
            <a:avLst/>
          </a:prstGeom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2" name="Lesson"/>
          <p:cNvSpPr txBox="1"/>
          <p:nvPr/>
        </p:nvSpPr>
        <p:spPr>
          <a:xfrm>
            <a:off x="765352" y="2631813"/>
            <a:ext cx="1730377" cy="24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 Lesson</a:t>
            </a:r>
          </a:p>
        </p:txBody>
      </p:sp>
      <p:sp>
        <p:nvSpPr>
          <p:cNvPr id="123" name="Safety…"/>
          <p:cNvSpPr txBox="1"/>
          <p:nvPr/>
        </p:nvSpPr>
        <p:spPr>
          <a:xfrm>
            <a:off x="66525" y="3169579"/>
            <a:ext cx="1730376" cy="2068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Safety</a:t>
            </a:r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Quality</a:t>
            </a:r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Delivery</a:t>
            </a:r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Costs</a:t>
            </a:r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Morale</a:t>
            </a:r>
          </a:p>
        </p:txBody>
      </p:sp>
      <p:sp>
        <p:nvSpPr>
          <p:cNvPr id="124" name="Rectangle"/>
          <p:cNvSpPr/>
          <p:nvPr/>
        </p:nvSpPr>
        <p:spPr>
          <a:xfrm>
            <a:off x="1076116" y="3163447"/>
            <a:ext cx="213951" cy="2364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5" name="Rectangle"/>
          <p:cNvSpPr/>
          <p:nvPr/>
        </p:nvSpPr>
        <p:spPr>
          <a:xfrm>
            <a:off x="1076116" y="3633572"/>
            <a:ext cx="213951" cy="2397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6" name="Rectangle"/>
          <p:cNvSpPr/>
          <p:nvPr/>
        </p:nvSpPr>
        <p:spPr>
          <a:xfrm>
            <a:off x="1070769" y="4094636"/>
            <a:ext cx="213951" cy="23646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7" name="Rectangle"/>
          <p:cNvSpPr/>
          <p:nvPr/>
        </p:nvSpPr>
        <p:spPr>
          <a:xfrm>
            <a:off x="1070769" y="4541291"/>
            <a:ext cx="213951" cy="23646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8" name="Rectangle"/>
          <p:cNvSpPr/>
          <p:nvPr/>
        </p:nvSpPr>
        <p:spPr>
          <a:xfrm>
            <a:off x="1070769" y="5016763"/>
            <a:ext cx="213951" cy="23646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Off val="10980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9" name="Cycle Time:"/>
          <p:cNvSpPr txBox="1"/>
          <p:nvPr/>
        </p:nvSpPr>
        <p:spPr>
          <a:xfrm>
            <a:off x="81143" y="5715268"/>
            <a:ext cx="173037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Cycle Time:</a:t>
            </a:r>
            <a:r>
              <a:rPr lang="en-US" dirty="0"/>
              <a:t> </a:t>
            </a:r>
            <a:r>
              <a:rPr lang="en-US" b="1" dirty="0"/>
              <a:t>130 seconds per assembly/unit</a:t>
            </a:r>
            <a:endParaRPr dirty="0"/>
          </a:p>
        </p:txBody>
      </p:sp>
      <p:sp>
        <p:nvSpPr>
          <p:cNvPr id="130" name="addresses which Performance Indicators"/>
          <p:cNvSpPr txBox="1"/>
          <p:nvPr/>
        </p:nvSpPr>
        <p:spPr>
          <a:xfrm>
            <a:off x="66341" y="2853165"/>
            <a:ext cx="190431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dirty="0"/>
              <a:t> </a:t>
            </a:r>
            <a:r>
              <a:rPr lang="en-US" dirty="0"/>
              <a:t>Addresses</a:t>
            </a:r>
            <a:r>
              <a:rPr dirty="0"/>
              <a:t> Performance Indicators</a:t>
            </a:r>
            <a:endParaRPr lang="en-US"/>
          </a:p>
        </p:txBody>
      </p:sp>
      <p:pic>
        <p:nvPicPr>
          <p:cNvPr id="2" name="k220yearlogo_stacked-color_5684607a-4d35-4c8e-b565-2e73827288ca.png">
            <a:extLst>
              <a:ext uri="{FF2B5EF4-FFF2-40B4-BE49-F238E27FC236}">
                <a16:creationId xmlns:a16="http://schemas.microsoft.com/office/drawing/2014/main" id="{3A2B31EE-83C4-0D10-26F2-A0A245494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815" y="21749"/>
            <a:ext cx="981298" cy="3708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404241-354D-2221-1FFD-2ADC25D5E8F6}"/>
              </a:ext>
            </a:extLst>
          </p:cNvPr>
          <p:cNvSpPr/>
          <p:nvPr/>
        </p:nvSpPr>
        <p:spPr>
          <a:xfrm>
            <a:off x="923669" y="3490316"/>
            <a:ext cx="508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4F86EA-2350-5E08-5E36-27D3BF79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5" y="403629"/>
            <a:ext cx="2209802" cy="15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312194-7C7B-39BB-FF6B-01AC2E3F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97" y="412611"/>
            <a:ext cx="2212848" cy="15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E08D7F1-0479-D41A-1800-4EFCA481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34" y="411036"/>
            <a:ext cx="2201227" cy="15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A1B5AA-1EE9-00CE-F4F8-98019A7229B6}"/>
              </a:ext>
            </a:extLst>
          </p:cNvPr>
          <p:cNvCxnSpPr>
            <a:cxnSpLocks/>
          </p:cNvCxnSpPr>
          <p:nvPr/>
        </p:nvCxnSpPr>
        <p:spPr>
          <a:xfrm flipH="1" flipV="1">
            <a:off x="7780163" y="1319453"/>
            <a:ext cx="477259" cy="73947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6401EA-77A8-98EA-875F-CD619471B553}"/>
              </a:ext>
            </a:extLst>
          </p:cNvPr>
          <p:cNvCxnSpPr>
            <a:cxnSpLocks/>
          </p:cNvCxnSpPr>
          <p:nvPr/>
        </p:nvCxnSpPr>
        <p:spPr>
          <a:xfrm flipH="1" flipV="1">
            <a:off x="8030697" y="1041572"/>
            <a:ext cx="218964" cy="100988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A63A21D8-9CF4-0C0B-247C-2E6AF050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5" y="2604453"/>
            <a:ext cx="2209802" cy="15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*">
            <a:extLst>
              <a:ext uri="{FF2B5EF4-FFF2-40B4-BE49-F238E27FC236}">
                <a16:creationId xmlns:a16="http://schemas.microsoft.com/office/drawing/2014/main" id="{56702C93-8EB5-281F-2F52-3258F7EC9CC5}"/>
              </a:ext>
            </a:extLst>
          </p:cNvPr>
          <p:cNvSpPr txBox="1"/>
          <p:nvPr/>
        </p:nvSpPr>
        <p:spPr>
          <a:xfrm>
            <a:off x="2045136" y="4187613"/>
            <a:ext cx="2341543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100" dirty="0"/>
              <a:t>*</a:t>
            </a:r>
            <a:r>
              <a:rPr lang="en-US" sz="1000" dirty="0"/>
              <a:t>Attach another 4sq. electrical box to the center plate by aligning the two screws.</a:t>
            </a:r>
            <a:endParaRPr sz="1000" dirty="0"/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1EAFC5-EA14-521D-D91A-B1DB525EF51C}"/>
              </a:ext>
            </a:extLst>
          </p:cNvPr>
          <p:cNvCxnSpPr>
            <a:cxnSpLocks/>
          </p:cNvCxnSpPr>
          <p:nvPr/>
        </p:nvCxnSpPr>
        <p:spPr>
          <a:xfrm flipH="1" flipV="1">
            <a:off x="5319090" y="1260069"/>
            <a:ext cx="529260" cy="80493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448CB7-B1CE-460D-3976-DDE1335E6B4C}"/>
              </a:ext>
            </a:extLst>
          </p:cNvPr>
          <p:cNvCxnSpPr>
            <a:cxnSpLocks/>
          </p:cNvCxnSpPr>
          <p:nvPr/>
        </p:nvCxnSpPr>
        <p:spPr>
          <a:xfrm flipH="1" flipV="1">
            <a:off x="5593080" y="1015026"/>
            <a:ext cx="255270" cy="104998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FE337F-3969-BD4F-C09B-A554F3211305}"/>
              </a:ext>
            </a:extLst>
          </p:cNvPr>
          <p:cNvCxnSpPr>
            <a:cxnSpLocks/>
          </p:cNvCxnSpPr>
          <p:nvPr/>
        </p:nvCxnSpPr>
        <p:spPr>
          <a:xfrm flipH="1" flipV="1">
            <a:off x="2975770" y="3259455"/>
            <a:ext cx="441800" cy="97946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0510B-7BAF-E5ED-ACA9-811B6896F3B2}"/>
              </a:ext>
            </a:extLst>
          </p:cNvPr>
          <p:cNvCxnSpPr>
            <a:cxnSpLocks/>
          </p:cNvCxnSpPr>
          <p:nvPr/>
        </p:nvCxnSpPr>
        <p:spPr>
          <a:xfrm flipH="1" flipV="1">
            <a:off x="3388995" y="3544051"/>
            <a:ext cx="30480" cy="71354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E0976A5-54CD-CD83-F420-6010312E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78" y="2621992"/>
            <a:ext cx="2205417" cy="1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*">
            <a:extLst>
              <a:ext uri="{FF2B5EF4-FFF2-40B4-BE49-F238E27FC236}">
                <a16:creationId xmlns:a16="http://schemas.microsoft.com/office/drawing/2014/main" id="{2CAFC3FA-7FDF-ED18-9FB4-D485B840DD97}"/>
              </a:ext>
            </a:extLst>
          </p:cNvPr>
          <p:cNvSpPr txBox="1"/>
          <p:nvPr/>
        </p:nvSpPr>
        <p:spPr>
          <a:xfrm>
            <a:off x="4472482" y="4215222"/>
            <a:ext cx="2229987" cy="746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50" dirty="0"/>
              <a:t>*</a:t>
            </a:r>
            <a:r>
              <a:rPr lang="en-US" sz="1000" dirty="0"/>
              <a:t>Attach another single gang mud ring to the 4sq. box by tightening the two screws. </a:t>
            </a:r>
            <a:endParaRPr lang="en-US" sz="900" dirty="0"/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7DAB3C3-BB67-AA05-AA98-BA835C076722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5232760" y="3363908"/>
            <a:ext cx="354716" cy="85131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81AFCF-70EA-E3DC-8CFE-D07F4564A91F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587476" y="3567274"/>
            <a:ext cx="4588" cy="64794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9900B8D-3184-6D7D-D503-3351D6CC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22" y="2609913"/>
            <a:ext cx="2203139" cy="15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0E0D15-B7E5-175D-2B11-6B10ED0EC330}"/>
              </a:ext>
            </a:extLst>
          </p:cNvPr>
          <p:cNvCxnSpPr>
            <a:cxnSpLocks/>
          </p:cNvCxnSpPr>
          <p:nvPr/>
        </p:nvCxnSpPr>
        <p:spPr>
          <a:xfrm flipH="1" flipV="1">
            <a:off x="7839166" y="3133518"/>
            <a:ext cx="268574" cy="111977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B9A979F-1036-D8C5-FEFE-0703BF24EE69}"/>
              </a:ext>
            </a:extLst>
          </p:cNvPr>
          <p:cNvCxnSpPr>
            <a:cxnSpLocks/>
          </p:cNvCxnSpPr>
          <p:nvPr/>
        </p:nvCxnSpPr>
        <p:spPr>
          <a:xfrm flipV="1">
            <a:off x="8107740" y="3141345"/>
            <a:ext cx="172732" cy="11119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*">
            <a:extLst>
              <a:ext uri="{FF2B5EF4-FFF2-40B4-BE49-F238E27FC236}">
                <a16:creationId xmlns:a16="http://schemas.microsoft.com/office/drawing/2014/main" id="{527A9C3F-0384-AA4B-6C21-F189C3E554B4}"/>
              </a:ext>
            </a:extLst>
          </p:cNvPr>
          <p:cNvSpPr txBox="1"/>
          <p:nvPr/>
        </p:nvSpPr>
        <p:spPr>
          <a:xfrm>
            <a:off x="2032216" y="6360364"/>
            <a:ext cx="2352364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00" dirty="0"/>
              <a:t>*</a:t>
            </a:r>
            <a:r>
              <a:rPr lang="en-US" sz="1000" dirty="0"/>
              <a:t>Attach another FM4 bracket to right side assembly by inserting the two tabs to the center plate.</a:t>
            </a:r>
            <a:endParaRPr sz="1000" dirty="0"/>
          </a:p>
          <a:p>
            <a: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</a:t>
            </a:r>
          </a:p>
        </p:txBody>
      </p:sp>
      <p:pic>
        <p:nvPicPr>
          <p:cNvPr id="53" name="Picture 12">
            <a:extLst>
              <a:ext uri="{FF2B5EF4-FFF2-40B4-BE49-F238E27FC236}">
                <a16:creationId xmlns:a16="http://schemas.microsoft.com/office/drawing/2014/main" id="{A7D14125-2E7F-701A-E546-FB5B9C8C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01" y="4761339"/>
            <a:ext cx="2209962" cy="16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6DD6A9-92BE-EFF8-A3DE-EFD3C175A0FA}"/>
              </a:ext>
            </a:extLst>
          </p:cNvPr>
          <p:cNvCxnSpPr>
            <a:cxnSpLocks/>
          </p:cNvCxnSpPr>
          <p:nvPr/>
        </p:nvCxnSpPr>
        <p:spPr>
          <a:xfrm flipH="1" flipV="1">
            <a:off x="3141757" y="5362226"/>
            <a:ext cx="268574" cy="111977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3E54380-1DBF-72AB-C018-214472949C45}"/>
              </a:ext>
            </a:extLst>
          </p:cNvPr>
          <p:cNvCxnSpPr>
            <a:cxnSpLocks/>
          </p:cNvCxnSpPr>
          <p:nvPr/>
        </p:nvCxnSpPr>
        <p:spPr>
          <a:xfrm flipV="1">
            <a:off x="3410331" y="5370053"/>
            <a:ext cx="172732" cy="11119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D7A24C9-FDB6-D5BD-1E7A-75C41E97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2630" y="4585193"/>
            <a:ext cx="1582790" cy="2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07FE3AB-3F10-53CD-6179-BD5D182E7903}"/>
              </a:ext>
            </a:extLst>
          </p:cNvPr>
          <p:cNvSpPr/>
          <p:nvPr/>
        </p:nvSpPr>
        <p:spPr>
          <a:xfrm>
            <a:off x="923669" y="3931936"/>
            <a:ext cx="508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79EB16-F628-A707-2B4E-5FC82C8208BD}"/>
              </a:ext>
            </a:extLst>
          </p:cNvPr>
          <p:cNvCxnSpPr>
            <a:cxnSpLocks/>
          </p:cNvCxnSpPr>
          <p:nvPr/>
        </p:nvCxnSpPr>
        <p:spPr>
          <a:xfrm flipH="1" flipV="1">
            <a:off x="3307079" y="1225935"/>
            <a:ext cx="166824" cy="5941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86CBE10D51846B6A9E5B8F00548D9" ma:contentTypeVersion="14" ma:contentTypeDescription="Create a new document." ma:contentTypeScope="" ma:versionID="586e996c59607a32b6546b0e36c8050a">
  <xsd:schema xmlns:xsd="http://www.w3.org/2001/XMLSchema" xmlns:xs="http://www.w3.org/2001/XMLSchema" xmlns:p="http://schemas.microsoft.com/office/2006/metadata/properties" xmlns:ns2="d384af29-f372-42cf-b92a-8de8d42757d5" xmlns:ns3="6691cfc2-9cf4-4319-bc3f-b53ece804f5f" targetNamespace="http://schemas.microsoft.com/office/2006/metadata/properties" ma:root="true" ma:fieldsID="b8f414b9c47ef8f463935b7250a1e325" ns2:_="" ns3:_="">
    <xsd:import namespace="d384af29-f372-42cf-b92a-8de8d42757d5"/>
    <xsd:import namespace="6691cfc2-9cf4-4319-bc3f-b53ece804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af29-f372-42cf-b92a-8de8d4275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849422-b024-4a6e-ad6a-22f6f69c8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1cfc2-9cf4-4319-bc3f-b53ece804f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ecaf053-f768-43be-aa26-041842d4c600}" ma:internalName="TaxCatchAll" ma:showField="CatchAllData" ma:web="6691cfc2-9cf4-4319-bc3f-b53ece804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91cfc2-9cf4-4319-bc3f-b53ece804f5f" xsi:nil="true"/>
    <lcf76f155ced4ddcb4097134ff3c332f xmlns="d384af29-f372-42cf-b92a-8de8d42757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B799EB-0344-4E39-854A-EBD8364A4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84af29-f372-42cf-b92a-8de8d42757d5"/>
    <ds:schemaRef ds:uri="6691cfc2-9cf4-4319-bc3f-b53ece804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C0A22-E2E4-44F0-9F15-70D2EFE1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6CEEE8-A81B-42C3-B34E-54A7312C7FE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6691cfc2-9cf4-4319-bc3f-b53ece804f5f"/>
    <ds:schemaRef ds:uri="d384af29-f372-42cf-b92a-8de8d42757d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162</Words>
  <Application>Microsoft Office PowerPoint</Application>
  <PresentationFormat>On-screen Show (4:3)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German Catalan</dc:creator>
  <cp:lastModifiedBy>German Catalan</cp:lastModifiedBy>
  <cp:revision>116</cp:revision>
  <dcterms:modified xsi:type="dcterms:W3CDTF">2025-10-22T17:18:59Z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0x01010081B86CBE10D51846B6A9E5B8F00548D9</vt:lpwstr>
  </property>
  <property fmtid="{D5CDD505-2E9C-101B-9397-08002B2CF9AE}" pid="3" name="MediaServiceImageTags">
    <vt:lpwstr/>
  </property>
</Properties>
</file>